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D64ACDE-18CE-49D1-8A01-933B4C6541EB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8CC222C-86E1-469F-A77A-AB49757C401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4ACDE-18CE-49D1-8A01-933B4C6541EB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C222C-86E1-469F-A77A-AB49757C40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D64ACDE-18CE-49D1-8A01-933B4C6541EB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8CC222C-86E1-469F-A77A-AB49757C40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4ACDE-18CE-49D1-8A01-933B4C6541EB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C222C-86E1-469F-A77A-AB49757C40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64ACDE-18CE-49D1-8A01-933B4C6541EB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8CC222C-86E1-469F-A77A-AB49757C401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4ACDE-18CE-49D1-8A01-933B4C6541EB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C222C-86E1-469F-A77A-AB49757C40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4ACDE-18CE-49D1-8A01-933B4C6541EB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C222C-86E1-469F-A77A-AB49757C40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4ACDE-18CE-49D1-8A01-933B4C6541EB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C222C-86E1-469F-A77A-AB49757C40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64ACDE-18CE-49D1-8A01-933B4C6541EB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C222C-86E1-469F-A77A-AB49757C40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4ACDE-18CE-49D1-8A01-933B4C6541EB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C222C-86E1-469F-A77A-AB49757C401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64ACDE-18CE-49D1-8A01-933B4C6541EB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CC222C-86E1-469F-A77A-AB49757C401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D64ACDE-18CE-49D1-8A01-933B4C6541EB}" type="datetimeFigureOut">
              <a:rPr lang="en-GB" smtClean="0"/>
              <a:t>23/06/2016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8CC222C-86E1-469F-A77A-AB49757C401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5856" y="1052736"/>
            <a:ext cx="5364088" cy="4392488"/>
          </a:xfrm>
          <a:solidFill>
            <a:schemeClr val="tx2"/>
          </a:solidFill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en-GB" b="1" u="sng" dirty="0" smtClean="0"/>
              <a:t>A written evaluation of the online readership of NME, Time Out and </a:t>
            </a:r>
            <a:r>
              <a:rPr lang="en-GB" b="1" u="sng" dirty="0" err="1" smtClean="0"/>
              <a:t>Kerrang</a:t>
            </a:r>
            <a:r>
              <a:rPr lang="en-GB" b="1" u="sng" dirty="0" smtClean="0"/>
              <a:t> music magazines</a:t>
            </a:r>
            <a:br>
              <a:rPr lang="en-GB" b="1" u="sng" dirty="0" smtClean="0"/>
            </a:br>
            <a:endParaRPr lang="en-GB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1956077" cy="242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0889"/>
            <a:ext cx="1956076" cy="261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783"/>
          <a:stretch/>
        </p:blipFill>
        <p:spPr bwMode="auto">
          <a:xfrm>
            <a:off x="-5072" y="5032350"/>
            <a:ext cx="1961148" cy="182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192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NME is to be taken free and given a circulation boost to 300,000, as publisher Time </a:t>
            </a:r>
            <a:r>
              <a:rPr lang="en-GB" dirty="0" err="1"/>
              <a:t>Inc</a:t>
            </a:r>
            <a:r>
              <a:rPr lang="en-GB" dirty="0"/>
              <a:t> UK looks to breathe new life into the struggling music magazine.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title, which was launched in 1952, has seen weekly sales plummet in the last decade with a paid circulation currently just over 15,000.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£2.50 magazine continues to see sales fall at a rate of 20% annually, and Time </a:t>
            </a:r>
            <a:r>
              <a:rPr lang="en-GB" dirty="0" err="1"/>
              <a:t>Inc</a:t>
            </a:r>
            <a:r>
              <a:rPr lang="en-GB" dirty="0"/>
              <a:t> is seeking to revitalise the title by taking it free from September.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44696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</TotalTime>
  <Words>106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Opulent</vt:lpstr>
      <vt:lpstr>A written evaluation of the online readership of NME, Time Out and Kerrang music magazines </vt:lpstr>
      <vt:lpstr>PowerPoint Presentation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written evaluation of the online readership of NME, Time Out and Kerrang music magazines </dc:title>
  <dc:creator>EASY</dc:creator>
  <cp:lastModifiedBy>EASY</cp:lastModifiedBy>
  <cp:revision>2</cp:revision>
  <dcterms:created xsi:type="dcterms:W3CDTF">2016-06-16T09:20:11Z</dcterms:created>
  <dcterms:modified xsi:type="dcterms:W3CDTF">2016-06-23T08:20:24Z</dcterms:modified>
</cp:coreProperties>
</file>