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0270634-6FFA-4C3D-B6D8-4BCB2D66F25A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C92569C-1158-4B60-BDE9-6E38BF3BE84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632848" cy="6021288"/>
          </a:xfrm>
          <a:solidFill>
            <a:srgbClr val="FF0000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GB" sz="6600" dirty="0" smtClean="0"/>
              <a:t>Advantages </a:t>
            </a:r>
            <a:r>
              <a:rPr lang="en-GB" sz="6600" dirty="0"/>
              <a:t>and disadvantages of using an iPad, a Kindle and a </a:t>
            </a:r>
            <a:r>
              <a:rPr lang="en-GB" sz="6600" dirty="0" smtClean="0"/>
              <a:t>PC for accessing online magazines</a:t>
            </a:r>
            <a:endParaRPr lang="en-GB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5510">
            <a:off x="7280996" y="4698870"/>
            <a:ext cx="1417021" cy="184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7379">
            <a:off x="258550" y="1150305"/>
            <a:ext cx="1316888" cy="175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4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0480" cy="1600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Advantages and disadvantages of using a iPad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3240360" cy="38862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Advantages – 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You can carry it around 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More simple to use 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Touch screen 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fit in back pack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9573" y="3030488"/>
            <a:ext cx="3491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Disadvantages –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Needs connection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Can drop and break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Finger prints can make screen dirty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No key board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069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02488" cy="1600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Advantages </a:t>
            </a:r>
            <a:r>
              <a:rPr lang="en-GB" dirty="0"/>
              <a:t>and disadvantages of using </a:t>
            </a:r>
            <a:r>
              <a:rPr lang="en-GB" dirty="0" smtClean="0"/>
              <a:t>a kindle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3456384" cy="38862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Advantages – 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is a smaller version of the iPad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Small electronic to fit in bag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access internet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2996952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Disadvantages – 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Its difficult to use internet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Very quick battery usage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No password for kindles</a:t>
            </a:r>
          </a:p>
        </p:txBody>
      </p:sp>
    </p:spTree>
    <p:extLst>
      <p:ext uri="{BB962C8B-B14F-4D97-AF65-F5344CB8AC3E}">
        <p14:creationId xmlns:p14="http://schemas.microsoft.com/office/powerpoint/2010/main" val="173336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0480" cy="1600200"/>
          </a:xfrm>
        </p:spPr>
        <p:txBody>
          <a:bodyPr>
            <a:normAutofit fontScale="90000"/>
          </a:bodyPr>
          <a:lstStyle/>
          <a:p>
            <a:r>
              <a:rPr lang="en-GB" dirty="0"/>
              <a:t>Advantages and disadvantages of using </a:t>
            </a:r>
            <a:r>
              <a:rPr lang="en-GB" dirty="0" smtClean="0"/>
              <a:t>a 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3672408" cy="38862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Advantages –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Brilliant for internet research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Good internet connection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Has keyboard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2924944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Disadvantages –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Can not be carried about 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Is not a movable device 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/>
              <a:t>Has a lot of cables and wires connected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020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81</TotalTime>
  <Words>138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Advantages and disadvantages of using an iPad, a Kindle and a PC for accessing online magazines</vt:lpstr>
      <vt:lpstr>Advantages and disadvantages of using a iPad</vt:lpstr>
      <vt:lpstr>Advantages and disadvantages of using a kindle</vt:lpstr>
      <vt:lpstr>Advantages and disadvantages of using a PC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and disadvantages of using an iPad, a Kindle and a PC for accessing online magazines</dc:title>
  <dc:creator>Guenor</dc:creator>
  <cp:lastModifiedBy>EASY</cp:lastModifiedBy>
  <cp:revision>9</cp:revision>
  <dcterms:created xsi:type="dcterms:W3CDTF">2016-06-14T18:17:48Z</dcterms:created>
  <dcterms:modified xsi:type="dcterms:W3CDTF">2016-06-23T08:23:57Z</dcterms:modified>
</cp:coreProperties>
</file>