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872" y="-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002E-09F0-43BC-BF0F-21E9CF387ADD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BCE774D-36D6-4EF1-A639-340B679DF0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002E-09F0-43BC-BF0F-21E9CF387ADD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774D-36D6-4EF1-A639-340B679DF0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002E-09F0-43BC-BF0F-21E9CF387ADD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774D-36D6-4EF1-A639-340B679DF0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002E-09F0-43BC-BF0F-21E9CF387ADD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BCE774D-36D6-4EF1-A639-340B679DF0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002E-09F0-43BC-BF0F-21E9CF387ADD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774D-36D6-4EF1-A639-340B679DF0E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002E-09F0-43BC-BF0F-21E9CF387ADD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774D-36D6-4EF1-A639-340B679DF0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002E-09F0-43BC-BF0F-21E9CF387ADD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BCE774D-36D6-4EF1-A639-340B679DF0E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002E-09F0-43BC-BF0F-21E9CF387ADD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774D-36D6-4EF1-A639-340B679DF0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002E-09F0-43BC-BF0F-21E9CF387ADD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774D-36D6-4EF1-A639-340B679DF0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002E-09F0-43BC-BF0F-21E9CF387ADD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774D-36D6-4EF1-A639-340B679DF0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002E-09F0-43BC-BF0F-21E9CF387ADD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774D-36D6-4EF1-A639-340B679DF0EB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930002E-09F0-43BC-BF0F-21E9CF387ADD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BCE774D-36D6-4EF1-A639-340B679DF0E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827634"/>
          </a:xfrm>
          <a:solidFill>
            <a:srgbClr val="FFC000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Annotated screenshots  of the different stages of your online magazine page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87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0" t="23953" r="56457" b="20000"/>
          <a:stretch/>
        </p:blipFill>
        <p:spPr bwMode="auto">
          <a:xfrm rot="5400000">
            <a:off x="1489958" y="1830521"/>
            <a:ext cx="502072" cy="197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482" y="2811928"/>
            <a:ext cx="2280394" cy="303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65" t="73232" r="15785" b="10145"/>
          <a:stretch/>
        </p:blipFill>
        <p:spPr bwMode="auto">
          <a:xfrm>
            <a:off x="6946232" y="4085325"/>
            <a:ext cx="2156934" cy="760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27" t="19740" b="60520"/>
          <a:stretch/>
        </p:blipFill>
        <p:spPr bwMode="auto">
          <a:xfrm>
            <a:off x="755576" y="4552469"/>
            <a:ext cx="1296144" cy="1217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>
            <a:stCxn id="1026" idx="1"/>
            <a:endCxn id="6" idx="2"/>
          </p:cNvCxnSpPr>
          <p:nvPr/>
        </p:nvCxnSpPr>
        <p:spPr>
          <a:xfrm flipH="1" flipV="1">
            <a:off x="1524969" y="1849526"/>
            <a:ext cx="216025" cy="7153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3526" y="1480194"/>
            <a:ext cx="2402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Online Magazine title</a:t>
            </a:r>
            <a:endParaRPr lang="en-GB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1" t="18620" r="15785" b="26906"/>
          <a:stretch/>
        </p:blipFill>
        <p:spPr bwMode="auto">
          <a:xfrm>
            <a:off x="6946232" y="1849526"/>
            <a:ext cx="1443789" cy="142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>
            <a:stCxn id="1030" idx="3"/>
            <a:endCxn id="10" idx="0"/>
          </p:cNvCxnSpPr>
          <p:nvPr/>
        </p:nvCxnSpPr>
        <p:spPr>
          <a:xfrm>
            <a:off x="2051720" y="5161383"/>
            <a:ext cx="582719" cy="859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32981" y="6021288"/>
            <a:ext cx="2002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Price of Magazine</a:t>
            </a:r>
            <a:endParaRPr lang="en-GB" dirty="0"/>
          </a:p>
        </p:txBody>
      </p:sp>
      <p:cxnSp>
        <p:nvCxnSpPr>
          <p:cNvPr id="13" name="Straight Arrow Connector 12"/>
          <p:cNvCxnSpPr>
            <a:stCxn id="1031" idx="0"/>
            <a:endCxn id="14" idx="2"/>
          </p:cNvCxnSpPr>
          <p:nvPr/>
        </p:nvCxnSpPr>
        <p:spPr>
          <a:xfrm flipH="1" flipV="1">
            <a:off x="6936333" y="834971"/>
            <a:ext cx="731794" cy="10145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00266" y="188640"/>
            <a:ext cx="247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Chosen character for Magazine</a:t>
            </a:r>
            <a:endParaRPr lang="en-GB" dirty="0"/>
          </a:p>
        </p:txBody>
      </p:sp>
      <p:cxnSp>
        <p:nvCxnSpPr>
          <p:cNvPr id="17" name="Straight Arrow Connector 16"/>
          <p:cNvCxnSpPr>
            <a:stCxn id="1029" idx="2"/>
            <a:endCxn id="19" idx="0"/>
          </p:cNvCxnSpPr>
          <p:nvPr/>
        </p:nvCxnSpPr>
        <p:spPr>
          <a:xfrm flipH="1">
            <a:off x="7847348" y="4846055"/>
            <a:ext cx="177351" cy="462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946232" y="5308175"/>
            <a:ext cx="1802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Name of singer for magazine</a:t>
            </a:r>
            <a:endParaRPr lang="en-GB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872" r="77708"/>
          <a:stretch/>
        </p:blipFill>
        <p:spPr bwMode="auto">
          <a:xfrm>
            <a:off x="2752835" y="150174"/>
            <a:ext cx="438818" cy="684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53" t="52449" b="21327"/>
          <a:stretch/>
        </p:blipFill>
        <p:spPr bwMode="auto">
          <a:xfrm>
            <a:off x="4090438" y="150174"/>
            <a:ext cx="390691" cy="68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5" t="22093" r="65891" b="55815"/>
          <a:stretch/>
        </p:blipFill>
        <p:spPr bwMode="auto">
          <a:xfrm>
            <a:off x="3419872" y="267196"/>
            <a:ext cx="465221" cy="579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Elbow Connector 21"/>
          <p:cNvCxnSpPr>
            <a:stCxn id="1032" idx="2"/>
          </p:cNvCxnSpPr>
          <p:nvPr/>
        </p:nvCxnSpPr>
        <p:spPr>
          <a:xfrm rot="16200000" flipH="1">
            <a:off x="3096598" y="710617"/>
            <a:ext cx="414946" cy="66365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033" idx="2"/>
          </p:cNvCxnSpPr>
          <p:nvPr/>
        </p:nvCxnSpPr>
        <p:spPr>
          <a:xfrm rot="5400000">
            <a:off x="3754622" y="718752"/>
            <a:ext cx="412437" cy="64988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34" idx="2"/>
          </p:cNvCxnSpPr>
          <p:nvPr/>
        </p:nvCxnSpPr>
        <p:spPr>
          <a:xfrm flipH="1">
            <a:off x="3652482" y="846237"/>
            <a:ext cx="1" cy="6339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29" idx="0"/>
          </p:cNvCxnSpPr>
          <p:nvPr/>
        </p:nvCxnSpPr>
        <p:spPr>
          <a:xfrm>
            <a:off x="3652483" y="1480194"/>
            <a:ext cx="437955" cy="4829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154334" y="196318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Info quotes on Magazine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350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</TotalTime>
  <Words>30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Trek</vt:lpstr>
      <vt:lpstr>Annotated screenshots  of the different stages of your online magazine page</vt:lpstr>
      <vt:lpstr>PowerPoint Presentation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Annotated screenshots  of the different stages of your online magazine page</dc:title>
  <dc:creator>EASY</dc:creator>
  <cp:lastModifiedBy>EASY</cp:lastModifiedBy>
  <cp:revision>1</cp:revision>
  <dcterms:created xsi:type="dcterms:W3CDTF">2016-06-23T08:36:47Z</dcterms:created>
  <dcterms:modified xsi:type="dcterms:W3CDTF">2016-06-23T08:46:36Z</dcterms:modified>
</cp:coreProperties>
</file>