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9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7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31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0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0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9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0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5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5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DFCD-789E-4AEA-B6F8-3674CA938487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1245-51ED-4713-9903-03DF1D6A7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3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:\My Pictures\Chris Brown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2886" cy="64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My Pictures\Chris brow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58" y="2276873"/>
            <a:ext cx="4581128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18282" y="1054561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 changed to the original one is I made the page more shadowy and I added in a crowd to the background to give it more of a dramatic rear theme.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18282" y="11663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Change in the pictures</a:t>
            </a:r>
            <a:endParaRPr lang="en-GB" sz="28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485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EASY</dc:creator>
  <cp:lastModifiedBy>EASY</cp:lastModifiedBy>
  <cp:revision>1</cp:revision>
  <dcterms:created xsi:type="dcterms:W3CDTF">2016-02-23T11:44:48Z</dcterms:created>
  <dcterms:modified xsi:type="dcterms:W3CDTF">2016-02-23T11:52:46Z</dcterms:modified>
</cp:coreProperties>
</file>