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3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4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66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83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95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44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CE43-EE2A-4E1A-8DAB-348EE57528B1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B18E-6D94-4386-B6FE-BEEDA8BC86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9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657"/>
            <a:ext cx="6840760" cy="1470025"/>
          </a:xfrm>
        </p:spPr>
        <p:txBody>
          <a:bodyPr>
            <a:normAutofit/>
          </a:bodyPr>
          <a:lstStyle/>
          <a:p>
            <a:r>
              <a:rPr lang="en-GB" sz="40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Change in the pictures 2</a:t>
            </a:r>
            <a:endParaRPr lang="en-GB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N:\Year 10 Media\Chris Brow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075259"/>
            <a:ext cx="4088702" cy="578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My Pictures\Chris Br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8089"/>
            <a:ext cx="3779912" cy="37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919" y="162880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decided to give it an extra background, I added in writing and info on his genre of music, and I gave the picture more colour 3D pattern.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78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Change in the pictures 2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in the pictures 2</dc:title>
  <dc:creator>EASY</dc:creator>
  <cp:lastModifiedBy>EASY</cp:lastModifiedBy>
  <cp:revision>1</cp:revision>
  <dcterms:created xsi:type="dcterms:W3CDTF">2016-02-23T11:54:13Z</dcterms:created>
  <dcterms:modified xsi:type="dcterms:W3CDTF">2016-02-23T11:58:28Z</dcterms:modified>
</cp:coreProperties>
</file>