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23B8-7157-4AA8-AF2E-0FBEF0AB0C81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1DC8-F9B3-4CC0-93D7-3BD12AF9E471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23B8-7157-4AA8-AF2E-0FBEF0AB0C81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1DC8-F9B3-4CC0-93D7-3BD12AF9E4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23B8-7157-4AA8-AF2E-0FBEF0AB0C81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1DC8-F9B3-4CC0-93D7-3BD12AF9E4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23B8-7157-4AA8-AF2E-0FBEF0AB0C81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1DC8-F9B3-4CC0-93D7-3BD12AF9E4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23B8-7157-4AA8-AF2E-0FBEF0AB0C81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1DC8-F9B3-4CC0-93D7-3BD12AF9E47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23B8-7157-4AA8-AF2E-0FBEF0AB0C81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1DC8-F9B3-4CC0-93D7-3BD12AF9E4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23B8-7157-4AA8-AF2E-0FBEF0AB0C81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1DC8-F9B3-4CC0-93D7-3BD12AF9E471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23B8-7157-4AA8-AF2E-0FBEF0AB0C81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1DC8-F9B3-4CC0-93D7-3BD12AF9E4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23B8-7157-4AA8-AF2E-0FBEF0AB0C81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1DC8-F9B3-4CC0-93D7-3BD12AF9E4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623B8-7157-4AA8-AF2E-0FBEF0AB0C81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1DC8-F9B3-4CC0-93D7-3BD12AF9E4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4C623B8-7157-4AA8-AF2E-0FBEF0AB0C81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7CB1DC8-F9B3-4CC0-93D7-3BD12AF9E4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4C623B8-7157-4AA8-AF2E-0FBEF0AB0C81}" type="datetimeFigureOut">
              <a:rPr lang="en-GB" smtClean="0"/>
              <a:t>20/01/2017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7CB1DC8-F9B3-4CC0-93D7-3BD12AF9E471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2158516" y="2065494"/>
            <a:ext cx="7772400" cy="2808312"/>
          </a:xfrm>
        </p:spPr>
        <p:txBody>
          <a:bodyPr/>
          <a:lstStyle/>
          <a:p>
            <a:pPr algn="ctr"/>
            <a:r>
              <a:rPr lang="en-GB" sz="6000" dirty="0" smtClean="0"/>
              <a:t>Energy </a:t>
            </a:r>
            <a:r>
              <a:rPr lang="en-GB" sz="6000" dirty="0" smtClean="0"/>
              <a:t>drink Advert </a:t>
            </a:r>
            <a:r>
              <a:rPr lang="en-GB" sz="6000" dirty="0" smtClean="0"/>
              <a:t>Questionnaire</a:t>
            </a:r>
            <a:endParaRPr lang="en-GB" sz="6000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7583931" y="549716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By Lenny Taylor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5463" y="1208464"/>
            <a:ext cx="3505572" cy="2190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153" l="847" r="100000">
                        <a14:foregroundMark x1="5504" y1="84474" x2="5504" y2="84474"/>
                        <a14:foregroundMark x1="23158" y1="72548" x2="23158" y2="72548"/>
                        <a14:foregroundMark x1="43734" y1="78829" x2="43734" y2="78829"/>
                        <a14:foregroundMark x1="56732" y1="87932" x2="56732" y2="87932"/>
                        <a14:foregroundMark x1="69348" y1="86521" x2="69348" y2="86521"/>
                        <a14:foregroundMark x1="81922" y1="85886" x2="81922" y2="85886"/>
                        <a14:foregroundMark x1="88230" y1="81651" x2="88230" y2="8165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232505" y="3564946"/>
            <a:ext cx="3456384" cy="207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68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6200000">
            <a:off x="1143000" y="-1143000"/>
            <a:ext cx="6858000" cy="914400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GB" sz="2400" dirty="0" smtClean="0">
                <a:solidFill>
                  <a:schemeClr val="bg1"/>
                </a:solidFill>
              </a:rPr>
              <a:t>Name=</a:t>
            </a:r>
          </a:p>
          <a:p>
            <a:endParaRPr lang="en-GB" sz="2400" dirty="0" smtClean="0"/>
          </a:p>
          <a:p>
            <a:r>
              <a:rPr lang="en-GB" sz="2400" dirty="0" smtClean="0"/>
              <a:t>Are you aged 12 to 19=</a:t>
            </a:r>
          </a:p>
          <a:p>
            <a:endParaRPr lang="en-GB" sz="2400" dirty="0" smtClean="0"/>
          </a:p>
          <a:p>
            <a:r>
              <a:rPr lang="en-GB" sz="2400" dirty="0" smtClean="0"/>
              <a:t>Are you a boy or girl=</a:t>
            </a:r>
          </a:p>
          <a:p>
            <a:endParaRPr lang="en-GB" sz="2400" dirty="0" smtClean="0"/>
          </a:p>
          <a:p>
            <a:r>
              <a:rPr lang="en-GB" sz="2400" dirty="0" smtClean="0"/>
              <a:t>Do you drink energy drinks=</a:t>
            </a:r>
          </a:p>
          <a:p>
            <a:endParaRPr lang="en-GB" sz="2400" dirty="0" smtClean="0"/>
          </a:p>
          <a:p>
            <a:r>
              <a:rPr lang="en-GB" sz="2400" dirty="0" smtClean="0"/>
              <a:t>If yes h</a:t>
            </a:r>
            <a:r>
              <a:rPr lang="en-GB" sz="2400" dirty="0" smtClean="0"/>
              <a:t>ow </a:t>
            </a:r>
            <a:r>
              <a:rPr lang="en-GB" sz="2400" dirty="0" smtClean="0"/>
              <a:t>often=</a:t>
            </a:r>
          </a:p>
          <a:p>
            <a:endParaRPr lang="en-GB" sz="2400" dirty="0" smtClean="0"/>
          </a:p>
          <a:p>
            <a:r>
              <a:rPr lang="en-GB" sz="2400" dirty="0" smtClean="0"/>
              <a:t>Which brand do you use=</a:t>
            </a:r>
          </a:p>
          <a:p>
            <a:endParaRPr lang="en-GB" sz="2400" dirty="0" smtClean="0"/>
          </a:p>
          <a:p>
            <a:r>
              <a:rPr lang="en-GB" sz="2400" dirty="0" smtClean="0"/>
              <a:t>How do you see adverts mostly=</a:t>
            </a:r>
          </a:p>
          <a:p>
            <a:endParaRPr lang="en-GB" sz="2400" dirty="0" smtClean="0"/>
          </a:p>
          <a:p>
            <a:r>
              <a:rPr lang="en-GB" sz="2400" dirty="0" smtClean="0"/>
              <a:t>How often=</a:t>
            </a:r>
          </a:p>
          <a:p>
            <a:endParaRPr lang="en-GB" sz="2400" dirty="0" smtClean="0"/>
          </a:p>
          <a:p>
            <a:r>
              <a:rPr lang="en-GB" sz="2400" dirty="0" smtClean="0"/>
              <a:t>Do you drink Monster=</a:t>
            </a:r>
          </a:p>
          <a:p>
            <a:endParaRPr lang="en-GB" sz="2400" dirty="0" smtClean="0"/>
          </a:p>
          <a:p>
            <a:r>
              <a:rPr lang="en-GB" sz="2400" dirty="0" smtClean="0"/>
              <a:t>Do you drink Lucozade=</a:t>
            </a:r>
          </a:p>
          <a:p>
            <a:endParaRPr lang="en-GB" sz="2400" dirty="0" smtClean="0"/>
          </a:p>
          <a:p>
            <a:r>
              <a:rPr lang="en-GB" sz="2400" dirty="0" smtClean="0"/>
              <a:t>Do you drink Red Bull=</a:t>
            </a:r>
          </a:p>
          <a:p>
            <a:endParaRPr lang="en-GB" sz="2400" dirty="0" smtClean="0"/>
          </a:p>
          <a:p>
            <a:r>
              <a:rPr lang="en-GB" sz="2400" dirty="0" smtClean="0"/>
              <a:t>Which one </a:t>
            </a:r>
            <a:r>
              <a:rPr lang="en-GB" sz="2400" dirty="0" smtClean="0"/>
              <a:t>persuader's </a:t>
            </a:r>
            <a:r>
              <a:rPr lang="en-GB" sz="2400" dirty="0" smtClean="0"/>
              <a:t>you to buy the product more=</a:t>
            </a:r>
          </a:p>
          <a:p>
            <a:endParaRPr lang="en-GB" sz="2400" dirty="0" smtClean="0"/>
          </a:p>
          <a:p>
            <a:r>
              <a:rPr lang="en-GB" sz="2400" dirty="0" smtClean="0"/>
              <a:t>Which advert do you </a:t>
            </a:r>
            <a:r>
              <a:rPr lang="en-GB" sz="2400" dirty="0" smtClean="0"/>
              <a:t>prefer of the drinks=</a:t>
            </a: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82914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</TotalTime>
  <Words>85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Metro</vt:lpstr>
      <vt:lpstr>Energy drink Advert Questionnaire</vt:lpstr>
      <vt:lpstr>PowerPoint Presentation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 Questionnaire</dc:title>
  <dc:creator>EASY</dc:creator>
  <cp:lastModifiedBy>EASY</cp:lastModifiedBy>
  <cp:revision>6</cp:revision>
  <cp:lastPrinted>2017-01-20T10:03:47Z</cp:lastPrinted>
  <dcterms:created xsi:type="dcterms:W3CDTF">2017-01-19T14:19:44Z</dcterms:created>
  <dcterms:modified xsi:type="dcterms:W3CDTF">2017-01-20T10:15:25Z</dcterms:modified>
</cp:coreProperties>
</file>