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AB75-B836-40EF-8B7E-EA98C1E91DE7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6A16-2F3B-40DC-9642-154239787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6A16-2F3B-40DC-9642-154239787D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6A16-2F3B-40DC-9642-154239787D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6A16-2F3B-40DC-9642-154239787D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6A16-2F3B-40DC-9642-154239787D97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1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6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4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4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D893-36EC-4D88-9035-FF7CA5F03AAE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DC90-4BA7-481B-9855-7500892AF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9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microsoft.com/office/2007/relationships/hdphoto" Target="../media/hdphoto6.wdp"/><Relationship Id="rId9" Type="http://schemas.openxmlformats.org/officeDocument/2006/relationships/image" Target="../media/image15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microsoft.com/office/2007/relationships/hdphoto" Target="../media/hdphoto6.wdp"/><Relationship Id="rId9" Type="http://schemas.openxmlformats.org/officeDocument/2006/relationships/image" Target="../media/image21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835" y="1548637"/>
            <a:ext cx="6856312" cy="37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4132"/>
          <a:stretch/>
        </p:blipFill>
        <p:spPr bwMode="auto">
          <a:xfrm>
            <a:off x="6390195" y="3254829"/>
            <a:ext cx="2753805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2627784" cy="37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4022"/>
          <a:stretch/>
        </p:blipFill>
        <p:spPr bwMode="auto">
          <a:xfrm>
            <a:off x="6390195" y="0"/>
            <a:ext cx="2753805" cy="343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b="6127"/>
          <a:stretch/>
        </p:blipFill>
        <p:spPr bwMode="auto">
          <a:xfrm>
            <a:off x="0" y="3644078"/>
            <a:ext cx="2627784" cy="32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2309"/>
            <a:ext cx="3762411" cy="53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835" y="1548637"/>
            <a:ext cx="6856312" cy="37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8" b="4132"/>
          <a:stretch/>
        </p:blipFill>
        <p:spPr bwMode="auto">
          <a:xfrm>
            <a:off x="6390195" y="3254829"/>
            <a:ext cx="2753805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2627784" cy="37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0" b="4022"/>
          <a:stretch/>
        </p:blipFill>
        <p:spPr bwMode="auto">
          <a:xfrm>
            <a:off x="6390195" y="0"/>
            <a:ext cx="2753805" cy="343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2" b="6127"/>
          <a:stretch/>
        </p:blipFill>
        <p:spPr bwMode="auto">
          <a:xfrm>
            <a:off x="0" y="3644078"/>
            <a:ext cx="2627784" cy="32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2309"/>
            <a:ext cx="3762411" cy="53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835" y="1548637"/>
            <a:ext cx="6856312" cy="37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8" b="4132"/>
          <a:stretch/>
        </p:blipFill>
        <p:spPr bwMode="auto">
          <a:xfrm>
            <a:off x="6390195" y="3254829"/>
            <a:ext cx="2753805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/>
                    </a14:imgEffect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2627784" cy="37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0" b="4022"/>
          <a:stretch/>
        </p:blipFill>
        <p:spPr bwMode="auto">
          <a:xfrm>
            <a:off x="6390195" y="0"/>
            <a:ext cx="2753805" cy="343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Diffused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2" b="6127"/>
          <a:stretch/>
        </p:blipFill>
        <p:spPr bwMode="auto">
          <a:xfrm>
            <a:off x="0" y="3644078"/>
            <a:ext cx="2627784" cy="32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2309"/>
            <a:ext cx="3762411" cy="53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835" y="1548637"/>
            <a:ext cx="6856312" cy="37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8" b="4132"/>
          <a:stretch/>
        </p:blipFill>
        <p:spPr bwMode="auto">
          <a:xfrm>
            <a:off x="6390195" y="3254829"/>
            <a:ext cx="2753805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2627784" cy="37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0" b="4022"/>
          <a:stretch/>
        </p:blipFill>
        <p:spPr bwMode="auto">
          <a:xfrm>
            <a:off x="6390195" y="0"/>
            <a:ext cx="2753805" cy="343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stelsSmooth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2" b="6127"/>
          <a:stretch/>
        </p:blipFill>
        <p:spPr bwMode="auto">
          <a:xfrm>
            <a:off x="0" y="3644078"/>
            <a:ext cx="2627784" cy="32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2309"/>
            <a:ext cx="3762411" cy="53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3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did this by formatting the pictures and designing them in a different way such as the first slide that was how they were before until I did 3 more and designed them differently.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48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</Words>
  <Application>Microsoft Office PowerPoint</Application>
  <PresentationFormat>On-screen Show (4:3)</PresentationFormat>
  <Paragraphs>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126107</dc:creator>
  <cp:lastModifiedBy>126107</cp:lastModifiedBy>
  <cp:revision>4</cp:revision>
  <dcterms:created xsi:type="dcterms:W3CDTF">2015-11-10T11:23:15Z</dcterms:created>
  <dcterms:modified xsi:type="dcterms:W3CDTF">2015-11-10T12:13:19Z</dcterms:modified>
</cp:coreProperties>
</file>