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EB151F-5E1A-41A8-8253-4C5789B52BDC}" type="datetimeFigureOut">
              <a:rPr lang="en-GB" smtClean="0"/>
              <a:t>26/04/2016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318842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EB151F-5E1A-41A8-8253-4C5789B52BDC}" type="datetimeFigureOut">
              <a:rPr lang="en-GB" smtClean="0"/>
              <a:t>26/04/2016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409152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EB151F-5E1A-41A8-8253-4C5789B52BDC}" type="datetimeFigureOut">
              <a:rPr lang="en-GB" smtClean="0"/>
              <a:t>26/04/2016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326981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EB151F-5E1A-41A8-8253-4C5789B52BDC}" type="datetimeFigureOut">
              <a:rPr lang="en-GB" smtClean="0"/>
              <a:t>26/04/2016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140303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EB151F-5E1A-41A8-8253-4C5789B52BDC}" type="datetimeFigureOut">
              <a:rPr lang="en-GB" smtClean="0"/>
              <a:t>26/04/2016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162838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EB151F-5E1A-41A8-8253-4C5789B52BDC}" type="datetimeFigureOut">
              <a:rPr lang="en-GB" smtClean="0"/>
              <a:t>26/04/2016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179875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EB151F-5E1A-41A8-8253-4C5789B52BDC}" type="datetimeFigureOut">
              <a:rPr lang="en-GB" smtClean="0"/>
              <a:t>26/04/2016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419354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EB151F-5E1A-41A8-8253-4C5789B52BDC}" type="datetimeFigureOut">
              <a:rPr lang="en-GB" smtClean="0"/>
              <a:t>26/04/2016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424250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B151F-5E1A-41A8-8253-4C5789B52BDC}" type="datetimeFigureOut">
              <a:rPr lang="en-GB" smtClean="0"/>
              <a:t>26/04/2016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72932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B151F-5E1A-41A8-8253-4C5789B52BDC}" type="datetimeFigureOut">
              <a:rPr lang="en-GB" smtClean="0"/>
              <a:t>26/04/2016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580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B151F-5E1A-41A8-8253-4C5789B52BDC}" type="datetimeFigureOut">
              <a:rPr lang="en-GB" smtClean="0"/>
              <a:t>26/04/2016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4A3D3-2CFA-4F31-A617-923269F4B486}" type="slidenum">
              <a:rPr lang="en-GB" smtClean="0"/>
              <a:t>‹#›</a:t>
            </a:fld>
            <a:endParaRPr lang="en-GB"/>
          </a:p>
        </p:txBody>
      </p:sp>
    </p:spTree>
    <p:extLst>
      <p:ext uri="{BB962C8B-B14F-4D97-AF65-F5344CB8AC3E}">
        <p14:creationId xmlns:p14="http://schemas.microsoft.com/office/powerpoint/2010/main" val="237708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B151F-5E1A-41A8-8253-4C5789B52BDC}" type="datetimeFigureOut">
              <a:rPr lang="en-GB" smtClean="0"/>
              <a:t>26/04/2016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4A3D3-2CFA-4F31-A617-923269F4B486}" type="slidenum">
              <a:rPr lang="en-GB" smtClean="0"/>
              <a:t>‹#›</a:t>
            </a:fld>
            <a:endParaRPr lang="en-GB"/>
          </a:p>
        </p:txBody>
      </p:sp>
    </p:spTree>
    <p:extLst>
      <p:ext uri="{BB962C8B-B14F-4D97-AF65-F5344CB8AC3E}">
        <p14:creationId xmlns:p14="http://schemas.microsoft.com/office/powerpoint/2010/main" val="492280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063" y="914567"/>
            <a:ext cx="7208447"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Mr. Bean snickers </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 </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deconstruction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Picture 5" descr="Macintosh HD:Users:SKELLY:Desktop:Screen Shot 2016-01-24 at 11.53.02 pm.png"/>
          <p:cNvPicPr/>
          <p:nvPr/>
        </p:nvPicPr>
        <p:blipFill rotWithShape="1">
          <a:blip r:embed="rId2">
            <a:extLst>
              <a:ext uri="{28A0092B-C50C-407E-A947-70E740481C1C}">
                <a14:useLocalDpi xmlns:a14="http://schemas.microsoft.com/office/drawing/2010/main" val="0"/>
              </a:ext>
            </a:extLst>
          </a:blip>
          <a:srcRect b="12014"/>
          <a:stretch/>
        </p:blipFill>
        <p:spPr bwMode="auto">
          <a:xfrm>
            <a:off x="1366199" y="2636912"/>
            <a:ext cx="6406172" cy="3528392"/>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284857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65" y="282419"/>
            <a:ext cx="8229600" cy="2570517"/>
          </a:xfrm>
        </p:spPr>
        <p:txBody>
          <a:bodyPr/>
          <a:lstStyle/>
          <a:p>
            <a:pPr marL="0" indent="0">
              <a:buNone/>
            </a:pPr>
            <a:r>
              <a:rPr lang="en-GB" dirty="0" smtClean="0"/>
              <a:t>Now we see that Cheung is better and he is back to normal than being a complete idiot like Mr Bean who he was earlier.</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615" y="3429000"/>
            <a:ext cx="5518144" cy="31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99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773" y="402974"/>
            <a:ext cx="8229600" cy="2520280"/>
          </a:xfrm>
        </p:spPr>
        <p:txBody>
          <a:bodyPr/>
          <a:lstStyle/>
          <a:p>
            <a:pPr marL="0" indent="0">
              <a:buNone/>
            </a:pPr>
            <a:r>
              <a:rPr lang="en-GB" dirty="0" smtClean="0"/>
              <a:t>On this shot it says that “your not you when you’re hungry” in which it means that the advert use’s this slogan to refer to the Snickers that they are selling.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280053"/>
            <a:ext cx="5764634" cy="324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81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3"/>
            <a:ext cx="8229600" cy="2736304"/>
          </a:xfrm>
        </p:spPr>
        <p:txBody>
          <a:bodyPr/>
          <a:lstStyle/>
          <a:p>
            <a:pPr marL="0" indent="0">
              <a:buNone/>
            </a:pPr>
            <a:r>
              <a:rPr lang="en-GB" dirty="0" smtClean="0"/>
              <a:t>And then the final shot it comes up with the Snickers bar and the logo so the people there advertising it to no what it looks like and if they enjoy the stuff they put </a:t>
            </a:r>
            <a:r>
              <a:rPr lang="en-GB" smtClean="0"/>
              <a:t>inside it.</a:t>
            </a:r>
            <a:endParaRPr lang="en-GB" dirty="0"/>
          </a:p>
        </p:txBody>
      </p:sp>
      <p:pic>
        <p:nvPicPr>
          <p:cNvPr id="4" name="Picture 3" descr="Macintosh HD:Users:SKELLY:Desktop:Screen Shot 2016-01-24 at 11.53.02 pm.png"/>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29000"/>
            <a:ext cx="5420469" cy="3197721"/>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389017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262" y="836712"/>
            <a:ext cx="8229600" cy="1584175"/>
          </a:xfrm>
        </p:spPr>
        <p:txBody>
          <a:bodyPr/>
          <a:lstStyle/>
          <a:p>
            <a:pPr marL="0" indent="0">
              <a:buNone/>
            </a:pPr>
            <a:r>
              <a:rPr lang="en-GB" dirty="0" smtClean="0"/>
              <a:t>In this scene we see it starts off in a particular place that looks similar to China. So where this ad looks like its meant to take place in China.</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1475656" y="2911489"/>
            <a:ext cx="6226813" cy="3789040"/>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341604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5"/>
            <a:ext cx="8229600" cy="2592288"/>
          </a:xfrm>
        </p:spPr>
        <p:txBody>
          <a:bodyPr/>
          <a:lstStyle/>
          <a:p>
            <a:pPr marL="0" indent="0">
              <a:buNone/>
            </a:pPr>
            <a:r>
              <a:rPr lang="en-GB" dirty="0" smtClean="0"/>
              <a:t>On this scene it shows three well skilled Ninjas that are jumping from roof to roof. You can also tell that there Ninjas because of the costumes and look that they use.</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1619672" y="3356992"/>
            <a:ext cx="5931128" cy="3378446"/>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199192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5"/>
            <a:ext cx="8229600" cy="2304256"/>
          </a:xfrm>
        </p:spPr>
        <p:txBody>
          <a:bodyPr/>
          <a:lstStyle/>
          <a:p>
            <a:pPr marL="0" indent="0">
              <a:buNone/>
            </a:pPr>
            <a:r>
              <a:rPr lang="en-GB" dirty="0" smtClean="0"/>
              <a:t>In this shot it seems to be they have added in a well known character known as Mr. Bean who seems to be doing really bad at being a Ninja.</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40628"/>
            <a:ext cx="6118501" cy="344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64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9"/>
            <a:ext cx="8229600" cy="2592288"/>
          </a:xfrm>
        </p:spPr>
        <p:txBody>
          <a:bodyPr/>
          <a:lstStyle/>
          <a:p>
            <a:pPr marL="0" indent="0">
              <a:buNone/>
            </a:pPr>
            <a:r>
              <a:rPr lang="en-GB" dirty="0" smtClean="0"/>
              <a:t>In this scene it shows the other Ninjas helping him up and one Ninja seems to have called him Cheung not Bean. So seems to be happening is that Cheung (Bean) is not him self and is acting like a fool.</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1475656" y="3140966"/>
            <a:ext cx="6267673" cy="3500611"/>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362369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5"/>
            <a:ext cx="8229600" cy="2736304"/>
          </a:xfrm>
        </p:spPr>
        <p:txBody>
          <a:bodyPr/>
          <a:lstStyle/>
          <a:p>
            <a:pPr marL="0" indent="0">
              <a:buNone/>
            </a:pPr>
            <a:r>
              <a:rPr lang="en-GB" dirty="0" smtClean="0"/>
              <a:t>On this scene it shows Cheung not being skilled but instead very careful on how he is moving around by his gesture.</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1640497" y="3284984"/>
            <a:ext cx="5770984" cy="3408030"/>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152667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5"/>
            <a:ext cx="8229600" cy="2592288"/>
          </a:xfrm>
        </p:spPr>
        <p:txBody>
          <a:bodyPr/>
          <a:lstStyle/>
          <a:p>
            <a:pPr marL="0" indent="0">
              <a:buNone/>
            </a:pPr>
            <a:r>
              <a:rPr lang="en-GB" dirty="0" smtClean="0"/>
              <a:t>In this other shot it shows that Cheung has done something really stupid and has now fallen through a roof and fallen in side the house.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3381198"/>
            <a:ext cx="5740029" cy="324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18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2592287"/>
          </a:xfrm>
        </p:spPr>
        <p:txBody>
          <a:bodyPr/>
          <a:lstStyle/>
          <a:p>
            <a:pPr marL="0" indent="0">
              <a:buNone/>
            </a:pPr>
            <a:r>
              <a:rPr lang="en-GB" dirty="0" smtClean="0"/>
              <a:t>Now on this scene it shows that Cheung has fallen in to a building filled with Chines soldiers and he is </a:t>
            </a:r>
            <a:r>
              <a:rPr lang="en-GB" dirty="0" err="1" smtClean="0"/>
              <a:t>surounded</a:t>
            </a:r>
            <a:r>
              <a:rPr lang="en-GB" dirty="0" smtClean="0"/>
              <a:t>. </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2123728" y="3789040"/>
            <a:ext cx="5118720" cy="2915657"/>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133969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2620888"/>
          </a:xfrm>
        </p:spPr>
        <p:txBody>
          <a:bodyPr/>
          <a:lstStyle/>
          <a:p>
            <a:pPr marL="0" indent="0">
              <a:buNone/>
            </a:pPr>
            <a:r>
              <a:rPr lang="en-GB" dirty="0" smtClean="0"/>
              <a:t>In this shot we see that Cheung has been given Snickers to focus on what he is really meant to be doing.</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762" y="3356991"/>
            <a:ext cx="5655097" cy="319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521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343</Words>
  <Application>Microsoft Office PowerPoint</Application>
  <PresentationFormat>On-screen Show (4:3)</PresentationFormat>
  <Paragraphs>13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EASY</dc:creator>
  <cp:lastModifiedBy>EASY</cp:lastModifiedBy>
  <cp:revision>7</cp:revision>
  <dcterms:created xsi:type="dcterms:W3CDTF">2016-03-10T09:19:36Z</dcterms:created>
  <dcterms:modified xsi:type="dcterms:W3CDTF">2016-04-26T11:27:18Z</dcterms:modified>
</cp:coreProperties>
</file>